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8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9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5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5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8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6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52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6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3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Multicolored smoke gradient">
            <a:extLst>
              <a:ext uri="{FF2B5EF4-FFF2-40B4-BE49-F238E27FC236}">
                <a16:creationId xmlns:a16="http://schemas.microsoft.com/office/drawing/2014/main" id="{4E14C9B8-5C7B-F086-9292-AF8DAC854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105" r="-1" b="7621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839603-0921-29EE-0C66-CBA1928E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CALC 2 CH 6 Applications </a:t>
            </a:r>
            <a:r>
              <a:rPr lang="en-US" sz="5200">
                <a:solidFill>
                  <a:srgbClr val="FFFFFF"/>
                </a:solidFill>
              </a:rPr>
              <a:t>of Integration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5D9B2-C77B-4CDB-5C38-D6D3E1E79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J Briggs</a:t>
            </a:r>
          </a:p>
        </p:txBody>
      </p:sp>
    </p:spTree>
    <p:extLst>
      <p:ext uri="{BB962C8B-B14F-4D97-AF65-F5344CB8AC3E}">
        <p14:creationId xmlns:p14="http://schemas.microsoft.com/office/powerpoint/2010/main" val="86017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DFD9E-71AD-FBF7-4B0B-73C4BC2B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5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4C061-2E70-3FAA-CDD1-31C904C2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71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BA11C-2CF9-298F-28A3-B26549714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58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E41E2-3291-B9C8-842B-0CE66F24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AE357-C0E5-5502-E05A-F16EBFD7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8F5D69-2AB9-76EF-7117-A4B944F6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0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1A273-6822-0B5B-05A7-083CBAA3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5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94104-4A17-54D8-C371-6C6249F8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2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2D391-D972-1C76-97EB-1A9D08AF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05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7F7E8-832A-B2E4-69C2-762446F1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7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0FAAC-657A-8DAA-1EDC-4C4DB65E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0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9EBBA-3C68-798D-1DAB-8036A817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DFCA2-1D2E-AB62-FA64-ADEA5D5B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3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F3FB3-0A43-2E1E-B698-44F649BFD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6B74F-F14D-ADBF-EBAF-9DB0CFDB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88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75D2A-C205-2B5A-E06F-D71D2BE8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69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52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69286-BFAD-5120-42C8-3E24DFD6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03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5A33C-90D8-05C1-20F2-5F37D245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27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BBC9D-D131-EA51-90AE-E205B089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7A101-18E9-E4C6-E792-C1A180106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84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C6894-C6FE-F46F-7A0A-856FB683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1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67C08-CF8C-B207-1DD3-B5DF00BF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86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72B70-FAD5-5C7A-67FF-F87EDAC0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85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1D540-5A44-D510-336E-1E8CC4A8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93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83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E3EAD0-E1A2-3D8A-D7CD-EB66A69F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2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9D624-C88D-DB09-36BD-A1BB0D00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61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174A7-4126-3DB2-BA9E-9C4ED9359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69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17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B49C9-BB7B-2959-0B2E-27BA7E2B9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17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C85FF-F520-E461-4A8F-5FB0F858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01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C318B-C71A-09E0-C1AC-2FB11EB2F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95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336F1-C9AD-E9A2-0490-AA359037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62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69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65423-BE6F-A40A-A768-A10B747B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7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E9279-E008-2940-1081-74348210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2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AA479-79E0-FCD2-A550-06EE0150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93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98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097A8-97BA-888C-7478-FE7F4597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57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1A6C3-52F6-1814-265A-EB5E293C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83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1D11B-AACB-A328-3AF4-5B871E78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69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00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750B8-7DC8-CD2D-9069-F98AFE78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2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C9C89-AF91-BCF0-9970-B68A8F05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5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9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83579-F9E6-F8D6-56B4-4275C428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27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E0B6B-3878-9F5D-F792-B2F52A8C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EFDC8-3B4A-287B-379E-7FFBA5D2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1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9940B-6F7B-F83A-4C6E-2D06B44C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2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540B4-FEA8-2AD3-469D-BD9A7E52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28889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</Words>
  <Application>Microsoft Office PowerPoint</Application>
  <PresentationFormat>Widescreen</PresentationFormat>
  <Paragraphs>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Avenir Next LT Pro</vt:lpstr>
      <vt:lpstr>AvenirNext LT Pro Medium</vt:lpstr>
      <vt:lpstr>Sabon Next LT</vt:lpstr>
      <vt:lpstr>DappledVTI</vt:lpstr>
      <vt:lpstr>CALC 2 CH 6 Applications of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2 CH 6</dc:title>
  <dc:creator>Charles Seager</dc:creator>
  <cp:lastModifiedBy>Charles Seager</cp:lastModifiedBy>
  <cp:revision>2</cp:revision>
  <dcterms:created xsi:type="dcterms:W3CDTF">2023-02-14T21:41:22Z</dcterms:created>
  <dcterms:modified xsi:type="dcterms:W3CDTF">2023-02-17T14:58:27Z</dcterms:modified>
</cp:coreProperties>
</file>